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8" r:id="rId5"/>
    <p:sldId id="259" r:id="rId6"/>
    <p:sldId id="262" r:id="rId7"/>
    <p:sldId id="263" r:id="rId8"/>
    <p:sldId id="25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982C-C5AD-4936-86FE-7DAF0F6D314B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DC911-BA8A-4E52-BEAA-352DED4199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772400" cy="533400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Me </a:t>
            </a:r>
            <a:r>
              <a:rPr lang="en-US" sz="1400" dirty="0" err="1" smtClean="0"/>
              <a:t>llamo</a:t>
            </a:r>
            <a:r>
              <a:rPr lang="en-US" sz="1400" dirty="0" smtClean="0"/>
              <a:t> ___________.</a:t>
            </a:r>
            <a:br>
              <a:rPr lang="en-US" sz="1400" dirty="0" smtClean="0"/>
            </a:br>
            <a:r>
              <a:rPr lang="en-US" sz="1400" dirty="0" smtClean="0"/>
              <a:t>La </a:t>
            </a:r>
            <a:r>
              <a:rPr lang="en-US" sz="1400" dirty="0" err="1" smtClean="0"/>
              <a:t>fecha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el </a:t>
            </a:r>
            <a:r>
              <a:rPr lang="en-US" sz="1400" dirty="0" smtClean="0"/>
              <a:t>17 </a:t>
            </a:r>
            <a:r>
              <a:rPr lang="en-US" sz="1400" dirty="0" smtClean="0"/>
              <a:t>de </a:t>
            </a:r>
            <a:r>
              <a:rPr lang="en-US" sz="1400" dirty="0" err="1" smtClean="0"/>
              <a:t>febrero</a:t>
            </a:r>
            <a:r>
              <a:rPr lang="en-US" sz="1400" dirty="0" smtClean="0"/>
              <a:t> 2012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334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 err="1" smtClean="0"/>
              <a:t>Propósito</a:t>
            </a:r>
            <a:r>
              <a:rPr lang="en-US" dirty="0" smtClean="0"/>
              <a:t> #</a:t>
            </a:r>
            <a:r>
              <a:rPr lang="en-US" dirty="0" smtClean="0"/>
              <a:t>43: </a:t>
            </a: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hiciste</a:t>
            </a:r>
            <a:r>
              <a:rPr lang="en-US" dirty="0" smtClean="0"/>
              <a:t> la </a:t>
            </a:r>
            <a:r>
              <a:rPr lang="en-US" dirty="0" err="1" smtClean="0"/>
              <a:t>semana</a:t>
            </a:r>
            <a:r>
              <a:rPr lang="en-US" dirty="0" smtClean="0"/>
              <a:t> </a:t>
            </a:r>
            <a:r>
              <a:rPr lang="en-US" dirty="0" err="1" smtClean="0"/>
              <a:t>pasada</a:t>
            </a:r>
            <a:r>
              <a:rPr lang="en-US" dirty="0" smtClean="0"/>
              <a:t>?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err="1" smtClean="0"/>
              <a:t>Completa</a:t>
            </a:r>
            <a:r>
              <a:rPr lang="en-US" dirty="0" smtClean="0"/>
              <a:t> con el </a:t>
            </a:r>
            <a:r>
              <a:rPr lang="en-US" dirty="0" err="1" smtClean="0"/>
              <a:t>verbo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.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smtClean="0"/>
              <a:t>_________ </a:t>
            </a:r>
            <a:r>
              <a:rPr lang="en-US" dirty="0" err="1" smtClean="0"/>
              <a:t>beísbol</a:t>
            </a:r>
            <a:r>
              <a:rPr lang="en-US" dirty="0" smtClean="0"/>
              <a:t> el </a:t>
            </a:r>
            <a:r>
              <a:rPr lang="en-US" dirty="0" err="1" smtClean="0"/>
              <a:t>lunes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. </a:t>
            </a:r>
            <a:r>
              <a:rPr lang="en-US" dirty="0" smtClean="0"/>
              <a:t>(</a:t>
            </a:r>
            <a:r>
              <a:rPr lang="en-US" dirty="0" err="1" smtClean="0"/>
              <a:t>jugar</a:t>
            </a:r>
            <a:r>
              <a:rPr lang="en-US" dirty="0" smtClean="0"/>
              <a:t>)</a:t>
            </a:r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Nosotras</a:t>
            </a:r>
            <a:r>
              <a:rPr lang="en-US" dirty="0" smtClean="0"/>
              <a:t> ________ </a:t>
            </a:r>
            <a:r>
              <a:rPr lang="en-US" dirty="0" err="1" smtClean="0"/>
              <a:t>anoche</a:t>
            </a:r>
            <a:r>
              <a:rPr lang="en-US" dirty="0" smtClean="0"/>
              <a:t>. (</a:t>
            </a:r>
            <a:r>
              <a:rPr lang="en-US" dirty="0" err="1" smtClean="0"/>
              <a:t>hablar</a:t>
            </a:r>
            <a:r>
              <a:rPr lang="en-US" dirty="0" smtClean="0"/>
              <a:t>)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Emily </a:t>
            </a:r>
            <a:r>
              <a:rPr lang="en-US" dirty="0" smtClean="0"/>
              <a:t>y </a:t>
            </a:r>
            <a:r>
              <a:rPr lang="en-US" dirty="0" err="1" smtClean="0"/>
              <a:t>yo</a:t>
            </a:r>
            <a:r>
              <a:rPr lang="en-US" dirty="0" smtClean="0"/>
              <a:t> ______ </a:t>
            </a:r>
            <a:r>
              <a:rPr lang="en-US" dirty="0" smtClean="0"/>
              <a:t> la television </a:t>
            </a:r>
            <a:r>
              <a:rPr lang="en-US" dirty="0" err="1" smtClean="0"/>
              <a:t>ayer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tarde</a:t>
            </a:r>
            <a:r>
              <a:rPr lang="en-US" dirty="0" smtClean="0"/>
              <a:t>. (</a:t>
            </a:r>
            <a:r>
              <a:rPr lang="en-US" dirty="0" err="1" smtClean="0"/>
              <a:t>mirar</a:t>
            </a:r>
            <a:r>
              <a:rPr lang="en-US" dirty="0" smtClean="0"/>
              <a:t>)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smtClean="0"/>
              <a:t>Ayer, </a:t>
            </a:r>
            <a:r>
              <a:rPr lang="en-US" dirty="0" err="1" smtClean="0"/>
              <a:t>yo</a:t>
            </a:r>
            <a:r>
              <a:rPr lang="en-US" dirty="0" smtClean="0"/>
              <a:t>  ________ a </a:t>
            </a:r>
            <a:r>
              <a:rPr lang="en-US" dirty="0" err="1" smtClean="0"/>
              <a:t>jugar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ocho</a:t>
            </a:r>
            <a:r>
              <a:rPr lang="en-US" dirty="0" smtClean="0"/>
              <a:t>. (</a:t>
            </a:r>
            <a:r>
              <a:rPr lang="en-US" dirty="0" err="1" smtClean="0"/>
              <a:t>empezar</a:t>
            </a:r>
            <a:r>
              <a:rPr lang="en-US" dirty="0" smtClean="0"/>
              <a:t>)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en-US" dirty="0" err="1" smtClean="0"/>
              <a:t>Él</a:t>
            </a:r>
            <a:r>
              <a:rPr lang="en-US" dirty="0" smtClean="0"/>
              <a:t>_______ el </a:t>
            </a:r>
            <a:r>
              <a:rPr lang="en-US" dirty="0" err="1" smtClean="0"/>
              <a:t>viernes</a:t>
            </a:r>
            <a:r>
              <a:rPr lang="en-US" dirty="0" smtClean="0"/>
              <a:t> </a:t>
            </a:r>
            <a:r>
              <a:rPr lang="en-US" dirty="0" err="1" smtClean="0"/>
              <a:t>pasado</a:t>
            </a:r>
            <a:r>
              <a:rPr lang="en-US" dirty="0" smtClean="0"/>
              <a:t> en la playa. (</a:t>
            </a:r>
            <a:r>
              <a:rPr lang="en-US" dirty="0" err="1" smtClean="0"/>
              <a:t>pasar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32ECD5-0B0C-4070-AA6A-EFC4E8C9946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52600" y="2209800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jugué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67000" y="281940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hablamos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43200" y="3276600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miraron</a:t>
            </a:r>
            <a:endParaRPr lang="en-US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38400" y="4267200"/>
            <a:ext cx="152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empecé</a:t>
            </a: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71600" y="51816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pasó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Jugamos</a:t>
            </a:r>
            <a:r>
              <a:rPr lang="en-US" dirty="0" smtClean="0"/>
              <a:t> </a:t>
            </a:r>
            <a:r>
              <a:rPr lang="en-US" dirty="0" err="1" smtClean="0"/>
              <a:t>tenis</a:t>
            </a:r>
            <a:endParaRPr lang="en-US" dirty="0"/>
          </a:p>
        </p:txBody>
      </p:sp>
      <p:pic>
        <p:nvPicPr>
          <p:cNvPr id="1026" name="Picture 2" descr="http://www.downloadzones.info/wp-content/uploads/2010/11/15b33a3238496780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001000" cy="5410200"/>
          </a:xfrm>
          <a:prstGeom prst="rect">
            <a:avLst/>
          </a:prstGeom>
          <a:noFill/>
          <a:ln>
            <a:solidFill>
              <a:srgbClr val="FF0000">
                <a:alpha val="0"/>
              </a:srgb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495800" y="17526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La </a:t>
            </a:r>
            <a:r>
              <a:rPr lang="en-US" sz="2800" b="1" dirty="0" err="1" smtClean="0"/>
              <a:t>cancha</a:t>
            </a:r>
            <a:r>
              <a:rPr lang="en-US" sz="2800" b="1" dirty="0" smtClean="0"/>
              <a:t> de </a:t>
            </a:r>
            <a:r>
              <a:rPr lang="en-US" sz="2800" b="1" dirty="0" err="1" smtClean="0"/>
              <a:t>tenis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8862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 </a:t>
            </a:r>
            <a:r>
              <a:rPr lang="en-US" sz="2400" b="1" dirty="0" err="1" smtClean="0"/>
              <a:t>pelota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7432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encima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29718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 red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5943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 </a:t>
            </a:r>
            <a:r>
              <a:rPr lang="en-US" sz="2400" b="1" dirty="0" err="1" smtClean="0"/>
              <a:t>raqueta</a:t>
            </a:r>
            <a:endParaRPr lang="en-US" sz="2400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066800" y="3352800"/>
            <a:ext cx="1905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1676400" y="2971800"/>
            <a:ext cx="1371600" cy="228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057400" y="6172200"/>
            <a:ext cx="914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010400" y="3276600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Corregimos la tarea.</a:t>
            </a:r>
            <a:br>
              <a:rPr lang="en-US" smtClean="0"/>
            </a:br>
            <a:r>
              <a:rPr lang="en-US" smtClean="0"/>
              <a:t>Workbook 57 Ex 8 and 9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7239000" cy="4876800"/>
          </a:xfrm>
        </p:spPr>
        <p:txBody>
          <a:bodyPr/>
          <a:lstStyle/>
          <a:p>
            <a:pPr>
              <a:buFont typeface="Wingdings" pitchFamily="2" charset="2"/>
              <a:buChar char=""/>
            </a:pPr>
            <a:r>
              <a:rPr lang="es-ES" smtClean="0"/>
              <a:t>¿Qué _________ tú? (comprar)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_____________ una raqueta. (comprar)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¿Dónde la ____________? (comprar)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La ____________ en una tienda en el centro comercial. (comprar)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¿Cuánto ________? (pagar)</a:t>
            </a:r>
            <a:endParaRPr lang="en-US" smtClean="0"/>
          </a:p>
          <a:p>
            <a:pPr>
              <a:buFont typeface="Wingdings" pitchFamily="2" charset="2"/>
              <a:buChar char=""/>
            </a:pPr>
            <a:r>
              <a:rPr lang="es-ES" smtClean="0"/>
              <a:t>______________ cinco mil pesos. (pagar)</a:t>
            </a:r>
            <a:endParaRPr lang="en-US" smtClean="0"/>
          </a:p>
          <a:p>
            <a:endParaRPr lang="en-US" smtClean="0"/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B9EB74-238C-4579-953D-9933C5B0097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43200" y="1524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compraste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09800" y="2133600"/>
            <a:ext cx="137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Compré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71800" y="2590800"/>
            <a:ext cx="243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compraste</a:t>
            </a: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09800" y="3200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compré</a:t>
            </a:r>
            <a:endParaRPr lang="en-US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43200" y="4038600"/>
            <a:ext cx="152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pagaste</a:t>
            </a:r>
            <a:endParaRPr lang="en-US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09800" y="4648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Pagué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0"/>
            <a:ext cx="7772400" cy="6858000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  <a:defRPr/>
            </a:pPr>
            <a:r>
              <a:rPr lang="es-ES" dirty="0" err="1" smtClean="0"/>
              <a:t>Rewrite</a:t>
            </a:r>
            <a:r>
              <a:rPr lang="es-ES" dirty="0" smtClean="0"/>
              <a:t> in plural.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>
                <a:solidFill>
                  <a:srgbClr val="FF0000"/>
                </a:solidFill>
              </a:rPr>
              <a:t>1.</a:t>
            </a:r>
            <a:r>
              <a:rPr lang="es-ES" dirty="0" smtClean="0"/>
              <a:t>Tomó el sol.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/>
              <a:t>Ellos tomaron el sol.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>
                <a:solidFill>
                  <a:srgbClr val="FF0000"/>
                </a:solidFill>
              </a:rPr>
              <a:t>2.</a:t>
            </a:r>
            <a:r>
              <a:rPr lang="es-ES" dirty="0" smtClean="0"/>
              <a:t>Nadó en el mar.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/>
              <a:t>Ellos nadaron en el mar.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>
                <a:solidFill>
                  <a:srgbClr val="FF0000"/>
                </a:solidFill>
              </a:rPr>
              <a:t>3.</a:t>
            </a:r>
            <a:r>
              <a:rPr lang="es-ES" dirty="0" smtClean="0"/>
              <a:t>Buceó.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/>
              <a:t>Ellos bucearon.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>
                <a:solidFill>
                  <a:srgbClr val="FF0000"/>
                </a:solidFill>
              </a:rPr>
              <a:t>4.</a:t>
            </a:r>
            <a:r>
              <a:rPr lang="es-ES" dirty="0" smtClean="0"/>
              <a:t>Esquió en el agua.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/>
              <a:t>Esquiaron en el agua.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>
                <a:solidFill>
                  <a:srgbClr val="FF0000"/>
                </a:solidFill>
              </a:rPr>
              <a:t>5.</a:t>
            </a:r>
            <a:r>
              <a:rPr lang="es-ES" dirty="0" smtClean="0"/>
              <a:t>Practicó la plancha de vela.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/>
              <a:t>Practicaron la plancha de vela.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>
                <a:solidFill>
                  <a:srgbClr val="FF0000"/>
                </a:solidFill>
              </a:rPr>
              <a:t>6.</a:t>
            </a:r>
            <a:r>
              <a:rPr lang="es-ES" dirty="0" smtClean="0"/>
              <a:t>Lo pasó muy bien en la playa.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s-ES" dirty="0" smtClean="0"/>
              <a:t>Lo pasaron muy bien en la playa.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88D7FF-9735-4CD5-AB8E-D5949341A7F6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Corregimos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endParaRPr lang="en-US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8229600" cy="5562600"/>
          </a:xfrm>
        </p:spPr>
        <p:txBody>
          <a:bodyPr>
            <a:normAutofit fontScale="40000" lnSpcReduction="20000"/>
          </a:bodyPr>
          <a:lstStyle/>
          <a:p>
            <a:r>
              <a:rPr lang="en-US" sz="6000" dirty="0" smtClean="0"/>
              <a:t>Workbook Pg 58 Exercise </a:t>
            </a:r>
            <a:r>
              <a:rPr lang="en-US" sz="6000" dirty="0" smtClean="0"/>
              <a:t>10</a:t>
            </a:r>
          </a:p>
          <a:p>
            <a:pPr>
              <a:buNone/>
            </a:pPr>
            <a:r>
              <a:rPr lang="en-US" sz="6000" dirty="0" smtClean="0"/>
              <a:t>Complete with the correct form of the indicated verb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sz="6000" dirty="0" smtClean="0"/>
              <a:t>1. Ayer </a:t>
            </a:r>
            <a:r>
              <a:rPr lang="en-US" sz="6000" dirty="0" err="1" smtClean="0"/>
              <a:t>nosotros</a:t>
            </a:r>
            <a:r>
              <a:rPr lang="en-US" sz="6000" dirty="0" smtClean="0"/>
              <a:t> </a:t>
            </a:r>
            <a:r>
              <a:rPr lang="en-US" sz="6000" i="1" dirty="0" err="1" smtClean="0">
                <a:solidFill>
                  <a:srgbClr val="FF0000"/>
                </a:solidFill>
              </a:rPr>
              <a:t>llegamos</a:t>
            </a:r>
            <a:r>
              <a:rPr lang="en-US" sz="6000" dirty="0" smtClean="0"/>
              <a:t> a la </a:t>
            </a:r>
            <a:r>
              <a:rPr lang="en-US" sz="6000" dirty="0" err="1" smtClean="0"/>
              <a:t>escuela</a:t>
            </a:r>
            <a:r>
              <a:rPr lang="en-US" sz="6000" dirty="0" smtClean="0"/>
              <a:t> a </a:t>
            </a:r>
            <a:r>
              <a:rPr lang="en-US" sz="6000" dirty="0" err="1" smtClean="0"/>
              <a:t>las</a:t>
            </a:r>
            <a:r>
              <a:rPr lang="en-US" sz="6000" dirty="0" smtClean="0"/>
              <a:t> </a:t>
            </a:r>
            <a:r>
              <a:rPr lang="en-US" sz="6000" dirty="0" err="1" smtClean="0"/>
              <a:t>ocho</a:t>
            </a:r>
            <a:r>
              <a:rPr lang="en-US" sz="6000" dirty="0" smtClean="0"/>
              <a:t>.</a:t>
            </a:r>
          </a:p>
          <a:p>
            <a:pPr>
              <a:buNone/>
            </a:pPr>
            <a:r>
              <a:rPr lang="es-ES" sz="6000" dirty="0"/>
              <a:t>¿A qué hora </a:t>
            </a:r>
            <a:r>
              <a:rPr lang="es-ES" sz="6000" i="1" dirty="0">
                <a:solidFill>
                  <a:srgbClr val="FF0000"/>
                </a:solidFill>
              </a:rPr>
              <a:t>llegaron</a:t>
            </a:r>
            <a:r>
              <a:rPr lang="es-ES" sz="6000" dirty="0"/>
              <a:t> ustedes</a:t>
            </a:r>
            <a:r>
              <a:rPr lang="es-ES" sz="6000" dirty="0" smtClean="0"/>
              <a:t>?</a:t>
            </a:r>
          </a:p>
          <a:p>
            <a:pPr>
              <a:buNone/>
            </a:pPr>
            <a:r>
              <a:rPr lang="es-ES" sz="6000" dirty="0" smtClean="0"/>
              <a:t>2</a:t>
            </a:r>
            <a:r>
              <a:rPr lang="es-ES" sz="6000" dirty="0"/>
              <a:t>. Ayer nosotros </a:t>
            </a:r>
            <a:r>
              <a:rPr lang="es-ES" sz="6000" i="1" dirty="0">
                <a:solidFill>
                  <a:srgbClr val="FF0000"/>
                </a:solidFill>
              </a:rPr>
              <a:t>hablamos</a:t>
            </a:r>
            <a:r>
              <a:rPr lang="es-ES" sz="6000" dirty="0"/>
              <a:t> con la profesora de español.</a:t>
            </a:r>
            <a:endParaRPr lang="en-US" sz="6000" dirty="0"/>
          </a:p>
          <a:p>
            <a:pPr>
              <a:buNone/>
            </a:pPr>
            <a:r>
              <a:rPr lang="es-ES" sz="6000" dirty="0"/>
              <a:t>¿Con quién </a:t>
            </a:r>
            <a:r>
              <a:rPr lang="es-ES" sz="6000" i="1" dirty="0">
                <a:solidFill>
                  <a:srgbClr val="FF0000"/>
                </a:solidFill>
              </a:rPr>
              <a:t>hablaron</a:t>
            </a:r>
            <a:r>
              <a:rPr lang="es-ES" sz="6000" dirty="0"/>
              <a:t> ustedes?</a:t>
            </a:r>
            <a:endParaRPr lang="en-US" sz="6000" dirty="0"/>
          </a:p>
          <a:p>
            <a:pPr>
              <a:buNone/>
            </a:pPr>
            <a:r>
              <a:rPr lang="es-ES" sz="6000" dirty="0"/>
              <a:t>3. Ayer nosotros </a:t>
            </a:r>
            <a:r>
              <a:rPr lang="es-ES" sz="6000" i="1" dirty="0">
                <a:solidFill>
                  <a:srgbClr val="FF0000"/>
                </a:solidFill>
              </a:rPr>
              <a:t>tomamos</a:t>
            </a:r>
            <a:r>
              <a:rPr lang="es-ES" sz="6000" dirty="0"/>
              <a:t> un examen.</a:t>
            </a:r>
            <a:endParaRPr lang="en-US" sz="6000" dirty="0"/>
          </a:p>
          <a:p>
            <a:pPr>
              <a:buNone/>
            </a:pPr>
            <a:r>
              <a:rPr lang="es-ES" sz="6000" dirty="0"/>
              <a:t>¿En qué clase lo </a:t>
            </a:r>
            <a:r>
              <a:rPr lang="es-ES" sz="6000" i="1" dirty="0">
                <a:solidFill>
                  <a:srgbClr val="FF0000"/>
                </a:solidFill>
              </a:rPr>
              <a:t>tomaron</a:t>
            </a:r>
            <a:r>
              <a:rPr lang="es-ES" sz="6000" b="1" dirty="0">
                <a:solidFill>
                  <a:srgbClr val="FF0000"/>
                </a:solidFill>
              </a:rPr>
              <a:t> </a:t>
            </a:r>
            <a:r>
              <a:rPr lang="es-ES" sz="6000" dirty="0"/>
              <a:t>ustedes?</a:t>
            </a:r>
            <a:endParaRPr lang="en-US" sz="6000" dirty="0"/>
          </a:p>
          <a:p>
            <a:pPr>
              <a:buNone/>
            </a:pPr>
            <a:r>
              <a:rPr lang="es-ES" sz="6000" dirty="0" smtClean="0"/>
              <a:t>4.Ayer </a:t>
            </a:r>
            <a:r>
              <a:rPr lang="es-ES" sz="6000" dirty="0"/>
              <a:t>nosotros </a:t>
            </a:r>
            <a:r>
              <a:rPr lang="es-ES" sz="6000" i="1" dirty="0">
                <a:solidFill>
                  <a:srgbClr val="FF0000"/>
                </a:solidFill>
              </a:rPr>
              <a:t>tomamos</a:t>
            </a:r>
            <a:r>
              <a:rPr lang="es-ES" sz="6000" dirty="0"/>
              <a:t> el almuerzo en la cafetería.</a:t>
            </a:r>
            <a:endParaRPr lang="en-US" sz="6000" dirty="0"/>
          </a:p>
          <a:p>
            <a:pPr>
              <a:buNone/>
            </a:pPr>
            <a:r>
              <a:rPr lang="es-ES" sz="6000" dirty="0"/>
              <a:t>¿Dónde lo </a:t>
            </a:r>
            <a:r>
              <a:rPr lang="es-ES" sz="6000" i="1" dirty="0">
                <a:solidFill>
                  <a:srgbClr val="FF0000"/>
                </a:solidFill>
              </a:rPr>
              <a:t>tomaron</a:t>
            </a:r>
            <a:r>
              <a:rPr lang="es-ES" sz="6000" dirty="0"/>
              <a:t> ustedes?</a:t>
            </a:r>
            <a:endParaRPr lang="en-US" sz="6000" dirty="0"/>
          </a:p>
          <a:p>
            <a:pPr>
              <a:buNone/>
            </a:pPr>
            <a:r>
              <a:rPr lang="es-ES" sz="6000" dirty="0" smtClean="0"/>
              <a:t>5.Después </a:t>
            </a:r>
            <a:r>
              <a:rPr lang="es-ES" sz="6000" dirty="0"/>
              <a:t>de las clases, nosotros </a:t>
            </a:r>
            <a:r>
              <a:rPr lang="es-ES" sz="6000" i="1" dirty="0">
                <a:solidFill>
                  <a:srgbClr val="FF0000"/>
                </a:solidFill>
              </a:rPr>
              <a:t>jugamos</a:t>
            </a:r>
            <a:r>
              <a:rPr lang="es-ES" sz="6000" dirty="0"/>
              <a:t> al tenis.</a:t>
            </a:r>
            <a:endParaRPr lang="en-US" sz="6000" dirty="0"/>
          </a:p>
          <a:p>
            <a:pPr>
              <a:buNone/>
            </a:pPr>
            <a:r>
              <a:rPr lang="es-ES" sz="6000" dirty="0"/>
              <a:t>¿Cuándo </a:t>
            </a:r>
            <a:r>
              <a:rPr lang="es-ES" sz="6000" i="1" dirty="0">
                <a:solidFill>
                  <a:srgbClr val="FF0000"/>
                </a:solidFill>
              </a:rPr>
              <a:t>jugaron</a:t>
            </a:r>
            <a:r>
              <a:rPr lang="es-ES" sz="6000" dirty="0"/>
              <a:t> ustedes?</a:t>
            </a:r>
            <a:endParaRPr lang="en-US" sz="6000" dirty="0"/>
          </a:p>
          <a:p>
            <a:pPr>
              <a:buNone/>
            </a:pPr>
            <a:r>
              <a:rPr lang="es-ES" sz="6000" dirty="0" smtClean="0"/>
              <a:t>6. Nosotros </a:t>
            </a:r>
            <a:r>
              <a:rPr lang="es-ES" sz="6000" i="1" dirty="0">
                <a:solidFill>
                  <a:srgbClr val="FF0000"/>
                </a:solidFill>
              </a:rPr>
              <a:t>pagamos</a:t>
            </a:r>
            <a:r>
              <a:rPr lang="es-ES" sz="6000" dirty="0"/>
              <a:t> 150 pesos por los boletos.</a:t>
            </a:r>
            <a:endParaRPr lang="en-US" sz="6000" dirty="0"/>
          </a:p>
          <a:p>
            <a:pPr>
              <a:buNone/>
            </a:pPr>
            <a:r>
              <a:rPr lang="es-ES" sz="6000" dirty="0"/>
              <a:t>¿Cuánto </a:t>
            </a:r>
            <a:r>
              <a:rPr lang="es-ES" sz="6000" i="1" dirty="0">
                <a:solidFill>
                  <a:srgbClr val="FF0000"/>
                </a:solidFill>
              </a:rPr>
              <a:t>pagaron</a:t>
            </a:r>
            <a:r>
              <a:rPr lang="es-ES" sz="6000" dirty="0"/>
              <a:t> ustedes</a:t>
            </a:r>
            <a:r>
              <a:rPr lang="es-ES" sz="6000" dirty="0" smtClean="0"/>
              <a:t>?</a:t>
            </a:r>
            <a:r>
              <a:rPr lang="es-ES" sz="6000" dirty="0"/>
              <a:t> </a:t>
            </a:r>
            <a:endParaRPr lang="en-US" dirty="0" smtClean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94B02A-2EB7-4824-BAD9-332DFE4B6AED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 Winter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Ahora</a:t>
            </a:r>
            <a:r>
              <a:rPr lang="en-US" dirty="0" smtClean="0"/>
              <a:t> </a:t>
            </a:r>
            <a:r>
              <a:rPr lang="en-US" dirty="0" err="1" smtClean="0"/>
              <a:t>escuchamos</a:t>
            </a:r>
            <a:r>
              <a:rPr lang="en-US" dirty="0" smtClean="0"/>
              <a:t> a los </a:t>
            </a:r>
            <a:r>
              <a:rPr lang="en-US" dirty="0" err="1" smtClean="0"/>
              <a:t>dialogos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10600" cy="60960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Contestan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según</a:t>
            </a:r>
            <a:r>
              <a:rPr lang="en-US" dirty="0" smtClean="0">
                <a:solidFill>
                  <a:schemeClr val="tx1"/>
                </a:solidFill>
              </a:rPr>
              <a:t> se </a:t>
            </a:r>
            <a:r>
              <a:rPr lang="en-US" dirty="0" err="1" smtClean="0">
                <a:solidFill>
                  <a:schemeClr val="tx1"/>
                </a:solidFill>
              </a:rPr>
              <a:t>indica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i="1" dirty="0" smtClean="0">
                <a:solidFill>
                  <a:schemeClr val="tx1"/>
                </a:solidFill>
              </a:rPr>
              <a:t>(Answer as indicated.)</a:t>
            </a:r>
          </a:p>
          <a:p>
            <a:pPr algn="l"/>
            <a:r>
              <a:rPr lang="en-US" i="1" dirty="0" err="1" smtClean="0">
                <a:solidFill>
                  <a:schemeClr val="tx1"/>
                </a:solidFill>
              </a:rPr>
              <a:t>Por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ejemplo</a:t>
            </a:r>
            <a:r>
              <a:rPr lang="en-US" i="1" dirty="0" smtClean="0">
                <a:solidFill>
                  <a:schemeClr val="tx1"/>
                </a:solidFill>
              </a:rPr>
              <a:t>: ¿</a:t>
            </a:r>
            <a:r>
              <a:rPr lang="en-US" i="1" dirty="0" err="1" smtClean="0">
                <a:solidFill>
                  <a:schemeClr val="tx1"/>
                </a:solidFill>
              </a:rPr>
              <a:t>Qué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compraron</a:t>
            </a:r>
            <a:r>
              <a:rPr lang="en-US" i="1" dirty="0" smtClean="0">
                <a:solidFill>
                  <a:schemeClr val="tx1"/>
                </a:solidFill>
              </a:rPr>
              <a:t> los amigos? (</a:t>
            </a:r>
            <a:r>
              <a:rPr lang="en-US" i="1" dirty="0" err="1" smtClean="0">
                <a:solidFill>
                  <a:schemeClr val="tx1"/>
                </a:solidFill>
              </a:rPr>
              <a:t>una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raqueta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Los amigos </a:t>
            </a:r>
            <a:r>
              <a:rPr lang="en-US" i="1" dirty="0" err="1" smtClean="0">
                <a:solidFill>
                  <a:schemeClr val="tx1"/>
                </a:solidFill>
              </a:rPr>
              <a:t>compraron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una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raqueta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1. </a:t>
            </a:r>
            <a:r>
              <a:rPr lang="en-US" i="1" dirty="0" smtClean="0">
                <a:solidFill>
                  <a:schemeClr val="tx1"/>
                </a:solidFill>
              </a:rPr>
              <a:t>¿</a:t>
            </a:r>
            <a:r>
              <a:rPr lang="en-US" i="1" dirty="0" err="1" smtClean="0">
                <a:solidFill>
                  <a:schemeClr val="tx1"/>
                </a:solidFill>
              </a:rPr>
              <a:t>Qué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los </a:t>
            </a:r>
            <a:r>
              <a:rPr lang="en-US" i="1" dirty="0" err="1" smtClean="0">
                <a:solidFill>
                  <a:schemeClr val="tx1"/>
                </a:solidFill>
              </a:rPr>
              <a:t>jóvenes</a:t>
            </a:r>
            <a:r>
              <a:rPr lang="en-US" i="1" dirty="0" smtClean="0">
                <a:solidFill>
                  <a:schemeClr val="tx1"/>
                </a:solidFill>
              </a:rPr>
              <a:t>? (</a:t>
            </a:r>
            <a:r>
              <a:rPr lang="en-US" i="1" dirty="0" err="1" smtClean="0">
                <a:solidFill>
                  <a:schemeClr val="tx1"/>
                </a:solidFill>
              </a:rPr>
              <a:t>tenis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>
                <a:solidFill>
                  <a:schemeClr val="tx1"/>
                </a:solidFill>
              </a:rPr>
              <a:t>L</a:t>
            </a:r>
            <a:r>
              <a:rPr lang="en-US" i="1" dirty="0" smtClean="0">
                <a:solidFill>
                  <a:schemeClr val="tx1"/>
                </a:solidFill>
              </a:rPr>
              <a:t>os </a:t>
            </a:r>
            <a:r>
              <a:rPr lang="en-US" i="1" dirty="0" err="1" smtClean="0">
                <a:solidFill>
                  <a:schemeClr val="tx1"/>
                </a:solidFill>
              </a:rPr>
              <a:t>jóvenes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tenis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2.¿Jugaron en </a:t>
            </a:r>
            <a:r>
              <a:rPr lang="en-US" i="1" dirty="0" err="1" smtClean="0">
                <a:solidFill>
                  <a:schemeClr val="tx1"/>
                </a:solidFill>
              </a:rPr>
              <a:t>una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cancha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cubierta</a:t>
            </a:r>
            <a:r>
              <a:rPr lang="en-US" i="1" dirty="0" smtClean="0">
                <a:solidFill>
                  <a:schemeClr val="tx1"/>
                </a:solidFill>
              </a:rPr>
              <a:t>? (no, al </a:t>
            </a:r>
            <a:r>
              <a:rPr lang="en-US" i="1" dirty="0" err="1" smtClean="0">
                <a:solidFill>
                  <a:schemeClr val="tx1"/>
                </a:solidFill>
              </a:rPr>
              <a:t>aire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libre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No, </a:t>
            </a:r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al </a:t>
            </a:r>
            <a:r>
              <a:rPr lang="en-US" i="1" dirty="0" err="1" smtClean="0">
                <a:solidFill>
                  <a:schemeClr val="tx1"/>
                </a:solidFill>
              </a:rPr>
              <a:t>aire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libre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3.¿Golpearon la </a:t>
            </a:r>
            <a:r>
              <a:rPr lang="en-US" i="1" dirty="0" err="1" smtClean="0">
                <a:solidFill>
                  <a:schemeClr val="tx1"/>
                </a:solidFill>
              </a:rPr>
              <a:t>pelota</a:t>
            </a:r>
            <a:r>
              <a:rPr lang="en-US" i="1" dirty="0" smtClean="0">
                <a:solidFill>
                  <a:schemeClr val="tx1"/>
                </a:solidFill>
              </a:rPr>
              <a:t>?</a:t>
            </a:r>
          </a:p>
          <a:p>
            <a:pPr algn="l"/>
            <a:r>
              <a:rPr lang="en-US" i="1" dirty="0" err="1" smtClean="0">
                <a:solidFill>
                  <a:schemeClr val="tx1"/>
                </a:solidFill>
              </a:rPr>
              <a:t>Sí</a:t>
            </a:r>
            <a:r>
              <a:rPr lang="en-US" i="1" dirty="0" smtClean="0">
                <a:solidFill>
                  <a:schemeClr val="tx1"/>
                </a:solidFill>
              </a:rPr>
              <a:t>, </a:t>
            </a:r>
            <a:r>
              <a:rPr lang="en-US" i="1" dirty="0" err="1" smtClean="0">
                <a:solidFill>
                  <a:schemeClr val="tx1"/>
                </a:solidFill>
              </a:rPr>
              <a:t>golpearon</a:t>
            </a:r>
            <a:r>
              <a:rPr lang="en-US" i="1" dirty="0" smtClean="0">
                <a:solidFill>
                  <a:schemeClr val="tx1"/>
                </a:solidFill>
              </a:rPr>
              <a:t> la </a:t>
            </a:r>
            <a:r>
              <a:rPr lang="en-US" i="1" dirty="0" err="1" smtClean="0">
                <a:solidFill>
                  <a:schemeClr val="tx1"/>
                </a:solidFill>
              </a:rPr>
              <a:t>pelota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4. </a:t>
            </a:r>
            <a:r>
              <a:rPr lang="en-US" i="1" dirty="0" smtClean="0">
                <a:solidFill>
                  <a:schemeClr val="tx1"/>
                </a:solidFill>
              </a:rPr>
              <a:t>¿</a:t>
            </a:r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singles o </a:t>
            </a:r>
            <a:r>
              <a:rPr lang="en-US" i="1" dirty="0" err="1" smtClean="0">
                <a:solidFill>
                  <a:schemeClr val="tx1"/>
                </a:solidFill>
              </a:rPr>
              <a:t>dobles</a:t>
            </a:r>
            <a:r>
              <a:rPr lang="en-US" i="1" dirty="0" smtClean="0">
                <a:solidFill>
                  <a:schemeClr val="tx1"/>
                </a:solidFill>
              </a:rPr>
              <a:t>? (</a:t>
            </a:r>
            <a:r>
              <a:rPr lang="en-US" i="1" dirty="0" err="1" smtClean="0">
                <a:solidFill>
                  <a:schemeClr val="tx1"/>
                </a:solidFill>
              </a:rPr>
              <a:t>dobles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 err="1" smtClean="0">
                <a:solidFill>
                  <a:schemeClr val="tx1"/>
                </a:solidFill>
              </a:rPr>
              <a:t>Jugaron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dobles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5.¿Quiénes </a:t>
            </a:r>
            <a:r>
              <a:rPr lang="en-US" i="1" dirty="0" err="1" smtClean="0">
                <a:solidFill>
                  <a:schemeClr val="tx1"/>
                </a:solidFill>
              </a:rPr>
              <a:t>marcaron</a:t>
            </a:r>
            <a:r>
              <a:rPr lang="en-US" i="1" dirty="0" smtClean="0">
                <a:solidFill>
                  <a:schemeClr val="tx1"/>
                </a:solidFill>
              </a:rPr>
              <a:t> el primer </a:t>
            </a:r>
            <a:r>
              <a:rPr lang="en-US" i="1" dirty="0" err="1" smtClean="0">
                <a:solidFill>
                  <a:schemeClr val="tx1"/>
                </a:solidFill>
              </a:rPr>
              <a:t>tanto</a:t>
            </a:r>
            <a:r>
              <a:rPr lang="en-US" i="1" dirty="0" smtClean="0">
                <a:solidFill>
                  <a:schemeClr val="tx1"/>
                </a:solidFill>
              </a:rPr>
              <a:t>?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Alicia y José </a:t>
            </a:r>
            <a:r>
              <a:rPr lang="en-US" i="1" dirty="0" err="1" smtClean="0">
                <a:solidFill>
                  <a:schemeClr val="tx1"/>
                </a:solidFill>
              </a:rPr>
              <a:t>marcaron</a:t>
            </a:r>
            <a:r>
              <a:rPr lang="en-US" i="1" dirty="0" smtClean="0">
                <a:solidFill>
                  <a:schemeClr val="tx1"/>
                </a:solidFill>
              </a:rPr>
              <a:t> el primer </a:t>
            </a:r>
            <a:r>
              <a:rPr lang="en-US" i="1" dirty="0" err="1" smtClean="0">
                <a:solidFill>
                  <a:schemeClr val="tx1"/>
                </a:solidFill>
              </a:rPr>
              <a:t>tanto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i="1" dirty="0" smtClean="0">
                <a:solidFill>
                  <a:schemeClr val="tx1"/>
                </a:solidFill>
              </a:rPr>
              <a:t>6. ¿</a:t>
            </a:r>
            <a:r>
              <a:rPr lang="en-US" i="1" dirty="0" err="1" smtClean="0">
                <a:solidFill>
                  <a:schemeClr val="tx1"/>
                </a:solidFill>
              </a:rPr>
              <a:t>Quiénes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ganaron</a:t>
            </a:r>
            <a:r>
              <a:rPr lang="en-US" i="1" dirty="0" smtClean="0">
                <a:solidFill>
                  <a:schemeClr val="tx1"/>
                </a:solidFill>
              </a:rPr>
              <a:t> el </a:t>
            </a:r>
            <a:r>
              <a:rPr lang="en-US" i="1" dirty="0" err="1" smtClean="0">
                <a:solidFill>
                  <a:schemeClr val="tx1"/>
                </a:solidFill>
              </a:rPr>
              <a:t>partido</a:t>
            </a:r>
            <a:r>
              <a:rPr lang="en-US" i="1" dirty="0" smtClean="0">
                <a:solidFill>
                  <a:schemeClr val="tx1"/>
                </a:solidFill>
              </a:rPr>
              <a:t>? (</a:t>
            </a:r>
            <a:r>
              <a:rPr lang="en-US" i="1" dirty="0" err="1" smtClean="0">
                <a:solidFill>
                  <a:schemeClr val="tx1"/>
                </a:solidFill>
              </a:rPr>
              <a:t>ellos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i="1" dirty="0" err="1" smtClean="0">
                <a:solidFill>
                  <a:schemeClr val="tx1"/>
                </a:solidFill>
              </a:rPr>
              <a:t>Ellos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ganaron</a:t>
            </a:r>
            <a:r>
              <a:rPr lang="en-US" i="1" dirty="0" smtClean="0">
                <a:solidFill>
                  <a:schemeClr val="tx1"/>
                </a:solidFill>
              </a:rPr>
              <a:t> el </a:t>
            </a:r>
            <a:r>
              <a:rPr lang="en-US" i="1" dirty="0" err="1" smtClean="0">
                <a:solidFill>
                  <a:schemeClr val="tx1"/>
                </a:solidFill>
              </a:rPr>
              <a:t>partido</a:t>
            </a:r>
            <a:r>
              <a:rPr lang="en-US" i="1" dirty="0">
                <a:solidFill>
                  <a:schemeClr val="tx1"/>
                </a:solidFill>
              </a:rPr>
              <a:t>.</a:t>
            </a:r>
            <a:endParaRPr lang="en-US" i="1" dirty="0" smtClean="0">
              <a:solidFill>
                <a:schemeClr val="tx1"/>
              </a:solidFill>
            </a:endParaRPr>
          </a:p>
          <a:p>
            <a:pPr algn="l"/>
            <a:endParaRPr lang="en-US" i="1" dirty="0" smtClean="0">
              <a:solidFill>
                <a:schemeClr val="tx1"/>
              </a:solidFill>
            </a:endParaRPr>
          </a:p>
          <a:p>
            <a:pPr algn="l"/>
            <a:endParaRPr lang="en-US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474</Words>
  <Application>Microsoft Office PowerPoint</Application>
  <PresentationFormat>On-screen Show (4:3)</PresentationFormat>
  <Paragraphs>81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 llamo ___________. La fecha es el 17 de febrero 2012</vt:lpstr>
      <vt:lpstr>Jugamos tenis</vt:lpstr>
      <vt:lpstr>Corregimos la tarea. Workbook 57 Ex 8 and 9</vt:lpstr>
      <vt:lpstr>Slide 4</vt:lpstr>
      <vt:lpstr>Corregimos La Tarea</vt:lpstr>
      <vt:lpstr>Mid Winter Packet</vt:lpstr>
      <vt:lpstr>Ahora escuchamos a los dialogos.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___________. La fecha es el 17 de febrero 2012</dc:title>
  <dc:creator>Sherice</dc:creator>
  <cp:lastModifiedBy>Sherice</cp:lastModifiedBy>
  <cp:revision>3</cp:revision>
  <dcterms:created xsi:type="dcterms:W3CDTF">2012-02-16T22:26:24Z</dcterms:created>
  <dcterms:modified xsi:type="dcterms:W3CDTF">2012-02-16T23:47:36Z</dcterms:modified>
</cp:coreProperties>
</file>